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0" r:id="rId5"/>
    <p:sldId id="283" r:id="rId6"/>
    <p:sldId id="284" r:id="rId7"/>
    <p:sldId id="285" r:id="rId8"/>
    <p:sldId id="286" r:id="rId9"/>
    <p:sldId id="287" r:id="rId10"/>
    <p:sldId id="288" r:id="rId11"/>
    <p:sldId id="272" r:id="rId12"/>
    <p:sldId id="270" r:id="rId13"/>
    <p:sldId id="289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445F9-432F-4C96-AE98-7DF3DF903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C5278-B16F-4256-BC74-4EBFE4328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B2092-5046-4BCE-B478-C0FE90A9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82E85-CF96-4613-81A9-519982D9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DB0CC-4088-4587-9CA6-A7A04217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9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1AB9-4CD8-4E3B-97E6-74C60473E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DBFDC-9212-40D1-8C62-06670B4C7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9C286-B0BD-4F25-B130-EC10E853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FC899-2B71-4918-8D5F-9AE19FCD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E90A7-CB37-4565-B4C7-1F73A88F9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3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AAFC37-6303-4BB4-8097-3B09E8473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64DCE-6DB9-4AE6-B99A-6E27D2A6C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85D63-95D2-4236-86AC-81BC2605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041B4-DE04-4C8F-AF7C-5DE7DE38B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35B97-F7FF-464B-B9BC-CA2B4C8F3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B620-D36B-48D5-8F06-E9D8AFFD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AFCF7-7EF5-4D2A-9A8F-C654848AC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68EE1-AFFB-4ACB-B107-CCFF16F2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B35D6-042A-4867-90AB-AAEC23FF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79537-739F-40C9-B5DC-71F89BE2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1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16A0F-DECA-4B79-8000-EBEAFC01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89064-1FB7-4C3F-A63C-B398A0FA5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24A0A-510C-4ED7-8A25-A70DCA8FA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12A69-E61A-4B1C-B22F-A9FFFBD83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CE78A-C08C-416C-A7A9-DEC3F5D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7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67542-9971-4153-97EA-D33E0478E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FA67C-F1EA-485C-846A-D98351537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0CBC2-9932-4F2D-AAB8-4BC457B8E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1707D-6F3E-49CE-A946-2EA95D80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24CCD-687C-465D-B548-91079DE0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1417-87DA-4EF7-958B-BCA046BA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0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EFC67-272D-41BB-96CB-9911C63B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DD904-3883-4168-B8E7-8A7027026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3B13C-AE4B-467E-A9E4-C700734F8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A74294-AB64-4C6C-ADD5-E6BD9A720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165AE3-0C03-4275-9A81-4B320513B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DAC83F-3552-4D5A-935C-38DD2F81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0208D7-EE99-40F5-9597-7D1C2D52D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53A30F-2B09-430B-BC29-38130FFA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4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8916-24C3-4E36-A845-65154ED7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B23B4-29FC-4DC9-A7EA-842DED5F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D20A19-80DB-4808-88BF-2CCC9060A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BBBD1-A992-4688-8AFC-34528A74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977FB3-1304-4629-89C8-26CF5910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946414-D78A-47CF-AA23-6BEBD7B3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18086-780C-431C-BB26-D9C8F758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0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71E4F-5449-4E9B-B4F9-5EBE63F53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B7FF-C5AB-46E3-89D0-28240DFDD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922A9-AF83-4E39-AB84-F68215AA6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8D633-4058-42B7-BDC9-4853D502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DC1CE-573E-4F5A-A9B9-8EED9434C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8A3F1-5BFB-4ED4-AEA4-4468E669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9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7F37-6D20-4FC1-B029-5679048B2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F38FB1-48AE-4426-9967-58130C5A0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B7CC5-6460-43E8-8F45-A79FDB0A1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21D83-3E79-4FAB-954D-BE3879F5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74244C-0FA1-43C2-9759-C6506365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655E6-53FB-44F9-9AC3-28BFE85C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0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3CA77D-6128-4ADA-9FEA-94E745B42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0617A-B505-4777-B680-DD802E16E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D2150-99F8-4437-A171-90F742D58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865A-226A-4177-98E6-F7412A1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9B8FE-8043-40D7-AFB8-8F317893F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E7EAD-838F-419A-910F-35491225F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9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038B53-E80A-4310-959B-410ED72A3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3DA017-D1AB-4471-AC4A-35BEE5E17B9A}"/>
              </a:ext>
            </a:extLst>
          </p:cNvPr>
          <p:cNvSpPr/>
          <p:nvPr/>
        </p:nvSpPr>
        <p:spPr>
          <a:xfrm>
            <a:off x="2762393" y="2181843"/>
            <a:ext cx="6667211" cy="1200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NGHỆ 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815C92-010F-46FC-8FD7-646FCEA36C65}"/>
              </a:ext>
            </a:extLst>
          </p:cNvPr>
          <p:cNvSpPr/>
          <p:nvPr/>
        </p:nvSpPr>
        <p:spPr>
          <a:xfrm>
            <a:off x="1397117" y="3913564"/>
            <a:ext cx="9397765" cy="76944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cap="none" spc="0" dirty="0">
                <a:ln/>
                <a:solidFill>
                  <a:srgbClr val="0070C0"/>
                </a:solidFill>
                <a:effectLst/>
                <a:cs typeface="Times New Roman" panose="02020603050405020304" pitchFamily="18" charset="0"/>
              </a:rPr>
              <a:t>GIÁO VIÊN: NGUYỄN THỊ HOÀNG TRÂM</a:t>
            </a:r>
          </a:p>
        </p:txBody>
      </p:sp>
    </p:spTree>
    <p:extLst>
      <p:ext uri="{BB962C8B-B14F-4D97-AF65-F5344CB8AC3E}">
        <p14:creationId xmlns:p14="http://schemas.microsoft.com/office/powerpoint/2010/main" val="3969165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543336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CƠ KHÍ: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846B8B0-E6BA-4D80-8CD9-810D838D4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515501"/>
              </p:ext>
            </p:extLst>
          </p:nvPr>
        </p:nvGraphicFramePr>
        <p:xfrm>
          <a:off x="1300919" y="1487033"/>
          <a:ext cx="8996019" cy="48571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01960">
                  <a:extLst>
                    <a:ext uri="{9D8B030D-6E8A-4147-A177-3AD203B41FA5}">
                      <a16:colId xmlns:a16="http://schemas.microsoft.com/office/drawing/2014/main" val="436339689"/>
                    </a:ext>
                  </a:extLst>
                </a:gridCol>
                <a:gridCol w="3945106">
                  <a:extLst>
                    <a:ext uri="{9D8B030D-6E8A-4147-A177-3AD203B41FA5}">
                      <a16:colId xmlns:a16="http://schemas.microsoft.com/office/drawing/2014/main" val="962757729"/>
                    </a:ext>
                  </a:extLst>
                </a:gridCol>
                <a:gridCol w="2648953">
                  <a:extLst>
                    <a:ext uri="{9D8B030D-6E8A-4147-A177-3AD203B41FA5}">
                      <a16:colId xmlns:a16="http://schemas.microsoft.com/office/drawing/2014/main" val="2011552478"/>
                    </a:ext>
                  </a:extLst>
                </a:gridCol>
              </a:tblGrid>
              <a:tr h="6623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DỤNG CỤ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VẼ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DỤNG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969609"/>
                  </a:ext>
                </a:extLst>
              </a:tr>
              <a:tr h="24661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Kềm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dẫn,tuốt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nối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9355482"/>
                  </a:ext>
                </a:extLst>
              </a:tr>
              <a:tr h="17287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Khoan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cầm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gỗ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…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lắp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608334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98D5DF2-0123-451B-855D-A7B62B1E85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804" y="2469359"/>
            <a:ext cx="1855304" cy="18553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F85297-54F8-4BF9-9A5F-8F732E609F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60108" y="2501348"/>
            <a:ext cx="1823315" cy="1823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643C25-F2D5-4482-A26E-91E1737E0C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627" y="4708879"/>
            <a:ext cx="1528731" cy="152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2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556575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CƠ KHÍ: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1272196" y="1274781"/>
            <a:ext cx="85103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kềm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076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26231C-E124-4632-A70A-6CB2842CF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307264"/>
              </p:ext>
            </p:extLst>
          </p:nvPr>
        </p:nvGraphicFramePr>
        <p:xfrm>
          <a:off x="742122" y="2235395"/>
          <a:ext cx="10508974" cy="39877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5310">
                  <a:extLst>
                    <a:ext uri="{9D8B030D-6E8A-4147-A177-3AD203B41FA5}">
                      <a16:colId xmlns:a16="http://schemas.microsoft.com/office/drawing/2014/main" val="1632021845"/>
                    </a:ext>
                  </a:extLst>
                </a:gridCol>
                <a:gridCol w="4431246">
                  <a:extLst>
                    <a:ext uri="{9D8B030D-6E8A-4147-A177-3AD203B41FA5}">
                      <a16:colId xmlns:a16="http://schemas.microsoft.com/office/drawing/2014/main" val="3374058261"/>
                    </a:ext>
                  </a:extLst>
                </a:gridCol>
                <a:gridCol w="1046922">
                  <a:extLst>
                    <a:ext uri="{9D8B030D-6E8A-4147-A177-3AD203B41FA5}">
                      <a16:colId xmlns:a16="http://schemas.microsoft.com/office/drawing/2014/main" val="1248679375"/>
                    </a:ext>
                  </a:extLst>
                </a:gridCol>
                <a:gridCol w="2411896">
                  <a:extLst>
                    <a:ext uri="{9D8B030D-6E8A-4147-A177-3AD203B41FA5}">
                      <a16:colId xmlns:a16="http://schemas.microsoft.com/office/drawing/2014/main" val="174822688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804706173"/>
                    </a:ext>
                  </a:extLst>
                </a:gridCol>
              </a:tblGrid>
              <a:tr h="797546"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 - 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SAI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ĐÚNG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182133"/>
                  </a:ext>
                </a:extLst>
              </a:tr>
              <a:tr h="79754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oát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965834"/>
                  </a:ext>
                </a:extLst>
              </a:tr>
              <a:tr h="79754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Ampe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song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8899175"/>
                  </a:ext>
                </a:extLst>
              </a:tr>
              <a:tr h="79754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vạn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377267"/>
                  </a:ext>
                </a:extLst>
              </a:tr>
              <a:tr h="79754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nối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2589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1190210" y="1311885"/>
            <a:ext cx="8722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805A51-F7D9-43A5-89D5-B50B2E381AF5}"/>
              </a:ext>
            </a:extLst>
          </p:cNvPr>
          <p:cNvSpPr/>
          <p:nvPr/>
        </p:nvSpPr>
        <p:spPr>
          <a:xfrm>
            <a:off x="5935731" y="3155863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98FDE8-20A8-4821-BB26-A413115DB6CC}"/>
              </a:ext>
            </a:extLst>
          </p:cNvPr>
          <p:cNvSpPr/>
          <p:nvPr/>
        </p:nvSpPr>
        <p:spPr>
          <a:xfrm>
            <a:off x="5935730" y="3986238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682EB3-58B0-43DA-A59F-EBCD2D2407C5}"/>
              </a:ext>
            </a:extLst>
          </p:cNvPr>
          <p:cNvSpPr/>
          <p:nvPr/>
        </p:nvSpPr>
        <p:spPr>
          <a:xfrm>
            <a:off x="5935729" y="4816613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1A18DA-9404-438E-98B9-4662DCCFC4D6}"/>
              </a:ext>
            </a:extLst>
          </p:cNvPr>
          <p:cNvSpPr/>
          <p:nvPr/>
        </p:nvSpPr>
        <p:spPr>
          <a:xfrm>
            <a:off x="5934482" y="5546115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74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26231C-E124-4632-A70A-6CB2842CFBF1}"/>
              </a:ext>
            </a:extLst>
          </p:cNvPr>
          <p:cNvGraphicFramePr>
            <a:graphicFrameLocks noGrp="1"/>
          </p:cNvGraphicFramePr>
          <p:nvPr/>
        </p:nvGraphicFramePr>
        <p:xfrm>
          <a:off x="742122" y="2235395"/>
          <a:ext cx="10508974" cy="39877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5310">
                  <a:extLst>
                    <a:ext uri="{9D8B030D-6E8A-4147-A177-3AD203B41FA5}">
                      <a16:colId xmlns:a16="http://schemas.microsoft.com/office/drawing/2014/main" val="1632021845"/>
                    </a:ext>
                  </a:extLst>
                </a:gridCol>
                <a:gridCol w="4431246">
                  <a:extLst>
                    <a:ext uri="{9D8B030D-6E8A-4147-A177-3AD203B41FA5}">
                      <a16:colId xmlns:a16="http://schemas.microsoft.com/office/drawing/2014/main" val="3374058261"/>
                    </a:ext>
                  </a:extLst>
                </a:gridCol>
                <a:gridCol w="1046922">
                  <a:extLst>
                    <a:ext uri="{9D8B030D-6E8A-4147-A177-3AD203B41FA5}">
                      <a16:colId xmlns:a16="http://schemas.microsoft.com/office/drawing/2014/main" val="1248679375"/>
                    </a:ext>
                  </a:extLst>
                </a:gridCol>
                <a:gridCol w="2411896">
                  <a:extLst>
                    <a:ext uri="{9D8B030D-6E8A-4147-A177-3AD203B41FA5}">
                      <a16:colId xmlns:a16="http://schemas.microsoft.com/office/drawing/2014/main" val="174822688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804706173"/>
                    </a:ext>
                  </a:extLst>
                </a:gridCol>
              </a:tblGrid>
              <a:tr h="797546"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 - 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SAI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ĐÚNG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182133"/>
                  </a:ext>
                </a:extLst>
              </a:tr>
              <a:tr h="79754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oát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965834"/>
                  </a:ext>
                </a:extLst>
              </a:tr>
              <a:tr h="79754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Ampe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song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8899175"/>
                  </a:ext>
                </a:extLst>
              </a:tr>
              <a:tr h="79754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vạn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377267"/>
                  </a:ext>
                </a:extLst>
              </a:tr>
              <a:tr h="79754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mắc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nối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2589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1190210" y="1311885"/>
            <a:ext cx="8722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805A51-F7D9-43A5-89D5-B50B2E381AF5}"/>
              </a:ext>
            </a:extLst>
          </p:cNvPr>
          <p:cNvSpPr/>
          <p:nvPr/>
        </p:nvSpPr>
        <p:spPr>
          <a:xfrm>
            <a:off x="5935731" y="3155863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98FDE8-20A8-4821-BB26-A413115DB6CC}"/>
              </a:ext>
            </a:extLst>
          </p:cNvPr>
          <p:cNvSpPr/>
          <p:nvPr/>
        </p:nvSpPr>
        <p:spPr>
          <a:xfrm>
            <a:off x="5935730" y="3986238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682EB3-58B0-43DA-A59F-EBCD2D2407C5}"/>
              </a:ext>
            </a:extLst>
          </p:cNvPr>
          <p:cNvSpPr/>
          <p:nvPr/>
        </p:nvSpPr>
        <p:spPr>
          <a:xfrm>
            <a:off x="5935729" y="4816613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1A18DA-9404-438E-98B9-4662DCCFC4D6}"/>
              </a:ext>
            </a:extLst>
          </p:cNvPr>
          <p:cNvSpPr/>
          <p:nvPr/>
        </p:nvSpPr>
        <p:spPr>
          <a:xfrm>
            <a:off x="5934482" y="5546115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91110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6D49-74D9-44DA-9A3F-C9FC3FB936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80C0C-A161-4B28-8F58-14C5B17FD6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5255E-F2B4-4074-94CD-22773D4B9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C2765C-9696-4C84-920C-B248F2CC3142}"/>
              </a:ext>
            </a:extLst>
          </p:cNvPr>
          <p:cNvSpPr txBox="1"/>
          <p:nvPr/>
        </p:nvSpPr>
        <p:spPr>
          <a:xfrm>
            <a:off x="748749" y="695738"/>
            <a:ext cx="6069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9A67B2-BC01-40B2-BBCB-EE9DE7B3ACCC}"/>
              </a:ext>
            </a:extLst>
          </p:cNvPr>
          <p:cNvSpPr txBox="1"/>
          <p:nvPr/>
        </p:nvSpPr>
        <p:spPr>
          <a:xfrm>
            <a:off x="1179445" y="1515257"/>
            <a:ext cx="563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33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F627D8-979E-4E5E-8837-D8F4A2E8B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54" y="0"/>
            <a:ext cx="10912146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B43211-9B6D-4AA9-B616-6D166D3B0BA9}"/>
              </a:ext>
            </a:extLst>
          </p:cNvPr>
          <p:cNvSpPr txBox="1"/>
          <p:nvPr/>
        </p:nvSpPr>
        <p:spPr>
          <a:xfrm>
            <a:off x="3998080" y="740535"/>
            <a:ext cx="220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 (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534C84-885B-4A98-87DF-E6901F088E43}"/>
              </a:ext>
            </a:extLst>
          </p:cNvPr>
          <p:cNvSpPr/>
          <p:nvPr/>
        </p:nvSpPr>
        <p:spPr>
          <a:xfrm>
            <a:off x="673550" y="1707312"/>
            <a:ext cx="8309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DÙNG TRONG</a:t>
            </a:r>
            <a:endParaRPr lang="en-US" sz="5400" b="1" cap="none" spc="0" dirty="0">
              <a:ln/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6811A3-8EF6-436D-A8DD-186537721EF2}"/>
              </a:ext>
            </a:extLst>
          </p:cNvPr>
          <p:cNvSpPr/>
          <p:nvPr/>
        </p:nvSpPr>
        <p:spPr>
          <a:xfrm>
            <a:off x="1115849" y="2785037"/>
            <a:ext cx="7424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LẮP ĐẶT MẠNG ĐIỆN</a:t>
            </a:r>
            <a:endParaRPr lang="en-US" sz="5400" b="1" cap="none" spc="0" dirty="0">
              <a:ln/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37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A72E18-250F-4F16-83C3-22B42424B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24B72D-9561-4DB9-AE2A-D46F0FDFE8E5}"/>
              </a:ext>
            </a:extLst>
          </p:cNvPr>
          <p:cNvSpPr txBox="1"/>
          <p:nvPr/>
        </p:nvSpPr>
        <p:spPr>
          <a:xfrm>
            <a:off x="4678017" y="477078"/>
            <a:ext cx="4598505" cy="76944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8EDD92-82D7-4734-89F7-890D14D3FE35}"/>
              </a:ext>
            </a:extLst>
          </p:cNvPr>
          <p:cNvSpPr txBox="1"/>
          <p:nvPr/>
        </p:nvSpPr>
        <p:spPr>
          <a:xfrm>
            <a:off x="3506092" y="2406158"/>
            <a:ext cx="6069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ĐỒNG HỒ ĐO ĐIỆN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F0DC27-47E8-44ED-842F-AA1DF54C9632}"/>
              </a:ext>
            </a:extLst>
          </p:cNvPr>
          <p:cNvSpPr txBox="1"/>
          <p:nvPr/>
        </p:nvSpPr>
        <p:spPr>
          <a:xfrm>
            <a:off x="3506092" y="3927074"/>
            <a:ext cx="6069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DỤNG CỤ CƠ KHÍ</a:t>
            </a:r>
          </a:p>
        </p:txBody>
      </p:sp>
    </p:spTree>
    <p:extLst>
      <p:ext uri="{BB962C8B-B14F-4D97-AF65-F5344CB8AC3E}">
        <p14:creationId xmlns:p14="http://schemas.microsoft.com/office/powerpoint/2010/main" val="228325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543336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CƠ KHÍ: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1905830" y="1520764"/>
            <a:ext cx="6138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776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543336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CƠ KHÍ: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846B8B0-E6BA-4D80-8CD9-810D838D4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68359"/>
              </p:ext>
            </p:extLst>
          </p:nvPr>
        </p:nvGraphicFramePr>
        <p:xfrm>
          <a:off x="1448904" y="1199083"/>
          <a:ext cx="8768523" cy="53626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1218">
                  <a:extLst>
                    <a:ext uri="{9D8B030D-6E8A-4147-A177-3AD203B41FA5}">
                      <a16:colId xmlns:a16="http://schemas.microsoft.com/office/drawing/2014/main" val="436339689"/>
                    </a:ext>
                  </a:extLst>
                </a:gridCol>
                <a:gridCol w="3504464">
                  <a:extLst>
                    <a:ext uri="{9D8B030D-6E8A-4147-A177-3AD203B41FA5}">
                      <a16:colId xmlns:a16="http://schemas.microsoft.com/office/drawing/2014/main" val="962757729"/>
                    </a:ext>
                  </a:extLst>
                </a:gridCol>
                <a:gridCol w="2922841">
                  <a:extLst>
                    <a:ext uri="{9D8B030D-6E8A-4147-A177-3AD203B41FA5}">
                      <a16:colId xmlns:a16="http://schemas.microsoft.com/office/drawing/2014/main" val="2011552478"/>
                    </a:ext>
                  </a:extLst>
                </a:gridCol>
              </a:tblGrid>
              <a:tr h="523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DỤNG CỤ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VẼ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DỤNG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969609"/>
                  </a:ext>
                </a:extLst>
              </a:tr>
              <a:tr h="1612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9355482"/>
                  </a:ext>
                </a:extLst>
              </a:tr>
              <a:tr h="1612999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kích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6083347"/>
                  </a:ext>
                </a:extLst>
              </a:tr>
              <a:tr h="1612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351330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5A544DB-E580-4FD9-B104-AA628E911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749" y="1826396"/>
            <a:ext cx="1990037" cy="13868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BE3CA79-7311-4294-AAA0-09BB6F0066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985" y="3507460"/>
            <a:ext cx="2295564" cy="13800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268C78-3BA2-48EA-989C-26019A1BA2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969" y="5022574"/>
            <a:ext cx="1618147" cy="148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16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543336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CƠ KHÍ: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846B8B0-E6BA-4D80-8CD9-810D838D4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456192"/>
              </p:ext>
            </p:extLst>
          </p:nvPr>
        </p:nvGraphicFramePr>
        <p:xfrm>
          <a:off x="1448904" y="1199083"/>
          <a:ext cx="8768523" cy="53626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1218">
                  <a:extLst>
                    <a:ext uri="{9D8B030D-6E8A-4147-A177-3AD203B41FA5}">
                      <a16:colId xmlns:a16="http://schemas.microsoft.com/office/drawing/2014/main" val="436339689"/>
                    </a:ext>
                  </a:extLst>
                </a:gridCol>
                <a:gridCol w="3504464">
                  <a:extLst>
                    <a:ext uri="{9D8B030D-6E8A-4147-A177-3AD203B41FA5}">
                      <a16:colId xmlns:a16="http://schemas.microsoft.com/office/drawing/2014/main" val="962757729"/>
                    </a:ext>
                  </a:extLst>
                </a:gridCol>
                <a:gridCol w="2922841">
                  <a:extLst>
                    <a:ext uri="{9D8B030D-6E8A-4147-A177-3AD203B41FA5}">
                      <a16:colId xmlns:a16="http://schemas.microsoft.com/office/drawing/2014/main" val="2011552478"/>
                    </a:ext>
                  </a:extLst>
                </a:gridCol>
              </a:tblGrid>
              <a:tr h="523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DỤNG CỤ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VẼ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DỤNG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969609"/>
                  </a:ext>
                </a:extLst>
              </a:tr>
              <a:tr h="1612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9355482"/>
                  </a:ext>
                </a:extLst>
              </a:tr>
              <a:tr h="1612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cặp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kích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6083347"/>
                  </a:ext>
                </a:extLst>
              </a:tr>
              <a:tr h="1612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351330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5A544DB-E580-4FD9-B104-AA628E911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749" y="1826396"/>
            <a:ext cx="1990037" cy="13868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BE3CA79-7311-4294-AAA0-09BB6F0066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985" y="3507460"/>
            <a:ext cx="2295564" cy="13800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268C78-3BA2-48EA-989C-26019A1BA2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969" y="5022574"/>
            <a:ext cx="1618147" cy="148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09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543336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CƠ KHÍ: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846B8B0-E6BA-4D80-8CD9-810D838D4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013289"/>
              </p:ext>
            </p:extLst>
          </p:nvPr>
        </p:nvGraphicFramePr>
        <p:xfrm>
          <a:off x="1353929" y="1199083"/>
          <a:ext cx="8768523" cy="54691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1218">
                  <a:extLst>
                    <a:ext uri="{9D8B030D-6E8A-4147-A177-3AD203B41FA5}">
                      <a16:colId xmlns:a16="http://schemas.microsoft.com/office/drawing/2014/main" val="436339689"/>
                    </a:ext>
                  </a:extLst>
                </a:gridCol>
                <a:gridCol w="3504464">
                  <a:extLst>
                    <a:ext uri="{9D8B030D-6E8A-4147-A177-3AD203B41FA5}">
                      <a16:colId xmlns:a16="http://schemas.microsoft.com/office/drawing/2014/main" val="962757729"/>
                    </a:ext>
                  </a:extLst>
                </a:gridCol>
                <a:gridCol w="2922841">
                  <a:extLst>
                    <a:ext uri="{9D8B030D-6E8A-4147-A177-3AD203B41FA5}">
                      <a16:colId xmlns:a16="http://schemas.microsoft.com/office/drawing/2014/main" val="2011552478"/>
                    </a:ext>
                  </a:extLst>
                </a:gridCol>
              </a:tblGrid>
              <a:tr h="5429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DỤNG CỤ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VẼ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DỤNG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969609"/>
                  </a:ext>
                </a:extLst>
              </a:tr>
              <a:tr h="2021612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9355482"/>
                  </a:ext>
                </a:extLst>
              </a:tr>
              <a:tr h="1232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Búa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6083347"/>
                  </a:ext>
                </a:extLst>
              </a:tr>
              <a:tr h="1672201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nhựa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351330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D3B6A1A-2237-481D-A4B4-E068572A6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963" y="1798986"/>
            <a:ext cx="2076449" cy="19665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ADBA9D-831C-4AD9-A9B3-29D704026F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9963" y="3856020"/>
            <a:ext cx="2076450" cy="10477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EDE00CE-4B5F-4C19-AD89-20E8FF4AD6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9963" y="5202556"/>
            <a:ext cx="2234738" cy="130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6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543336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CƠ KHÍ: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846B8B0-E6BA-4D80-8CD9-810D838D4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142556"/>
              </p:ext>
            </p:extLst>
          </p:nvPr>
        </p:nvGraphicFramePr>
        <p:xfrm>
          <a:off x="1353929" y="1199083"/>
          <a:ext cx="8768523" cy="54691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1218">
                  <a:extLst>
                    <a:ext uri="{9D8B030D-6E8A-4147-A177-3AD203B41FA5}">
                      <a16:colId xmlns:a16="http://schemas.microsoft.com/office/drawing/2014/main" val="436339689"/>
                    </a:ext>
                  </a:extLst>
                </a:gridCol>
                <a:gridCol w="3504464">
                  <a:extLst>
                    <a:ext uri="{9D8B030D-6E8A-4147-A177-3AD203B41FA5}">
                      <a16:colId xmlns:a16="http://schemas.microsoft.com/office/drawing/2014/main" val="962757729"/>
                    </a:ext>
                  </a:extLst>
                </a:gridCol>
                <a:gridCol w="2922841">
                  <a:extLst>
                    <a:ext uri="{9D8B030D-6E8A-4147-A177-3AD203B41FA5}">
                      <a16:colId xmlns:a16="http://schemas.microsoft.com/office/drawing/2014/main" val="2011552478"/>
                    </a:ext>
                  </a:extLst>
                </a:gridCol>
              </a:tblGrid>
              <a:tr h="5429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DỤNG CỤ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VẼ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DỤNG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969609"/>
                  </a:ext>
                </a:extLst>
              </a:tr>
              <a:tr h="20216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Tua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vít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Vặn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vít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9355482"/>
                  </a:ext>
                </a:extLst>
              </a:tr>
              <a:tr h="1232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Búa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Đóng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tháo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đinh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6083347"/>
                  </a:ext>
                </a:extLst>
              </a:tr>
              <a:tr h="16722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Cưa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cầm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nhựa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351330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D3B6A1A-2237-481D-A4B4-E068572A6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963" y="1798986"/>
            <a:ext cx="2076449" cy="19665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ADBA9D-831C-4AD9-A9B3-29D704026F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9963" y="3856020"/>
            <a:ext cx="2076450" cy="10477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EDE00CE-4B5F-4C19-AD89-20E8FF4AD6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9963" y="5202556"/>
            <a:ext cx="2234738" cy="130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096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543336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CƠ KHÍ: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846B8B0-E6BA-4D80-8CD9-810D838D4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187409"/>
              </p:ext>
            </p:extLst>
          </p:nvPr>
        </p:nvGraphicFramePr>
        <p:xfrm>
          <a:off x="1300919" y="1487033"/>
          <a:ext cx="8996019" cy="48571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01960">
                  <a:extLst>
                    <a:ext uri="{9D8B030D-6E8A-4147-A177-3AD203B41FA5}">
                      <a16:colId xmlns:a16="http://schemas.microsoft.com/office/drawing/2014/main" val="436339689"/>
                    </a:ext>
                  </a:extLst>
                </a:gridCol>
                <a:gridCol w="3945106">
                  <a:extLst>
                    <a:ext uri="{9D8B030D-6E8A-4147-A177-3AD203B41FA5}">
                      <a16:colId xmlns:a16="http://schemas.microsoft.com/office/drawing/2014/main" val="962757729"/>
                    </a:ext>
                  </a:extLst>
                </a:gridCol>
                <a:gridCol w="2648953">
                  <a:extLst>
                    <a:ext uri="{9D8B030D-6E8A-4147-A177-3AD203B41FA5}">
                      <a16:colId xmlns:a16="http://schemas.microsoft.com/office/drawing/2014/main" val="2011552478"/>
                    </a:ext>
                  </a:extLst>
                </a:gridCol>
              </a:tblGrid>
              <a:tr h="6623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DỤNG CỤ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VẼ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DỤNG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969609"/>
                  </a:ext>
                </a:extLst>
              </a:tr>
              <a:tr h="2466127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dẫn,tuốt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nối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9355482"/>
                  </a:ext>
                </a:extLst>
              </a:tr>
              <a:tr h="172873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gỗ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…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lắp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608334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98D5DF2-0123-451B-855D-A7B62B1E85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804" y="2469359"/>
            <a:ext cx="1855304" cy="18553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F85297-54F8-4BF9-9A5F-8F732E609F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60108" y="2501348"/>
            <a:ext cx="1823315" cy="1823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643C25-F2D5-4482-A26E-91E1737E0C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627" y="4708879"/>
            <a:ext cx="1528731" cy="152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9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530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Hoang  Tram - THCS Bach Dang</dc:creator>
  <cp:lastModifiedBy>Nguyen Thi Hoang  Tram - THCS Bach Dang</cp:lastModifiedBy>
  <cp:revision>73</cp:revision>
  <dcterms:created xsi:type="dcterms:W3CDTF">2021-09-02T09:20:05Z</dcterms:created>
  <dcterms:modified xsi:type="dcterms:W3CDTF">2021-10-06T09:53:41Z</dcterms:modified>
</cp:coreProperties>
</file>